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73" r:id="rId2"/>
    <p:sldId id="258" r:id="rId3"/>
    <p:sldId id="257" r:id="rId4"/>
    <p:sldId id="256" r:id="rId5"/>
    <p:sldId id="262" r:id="rId6"/>
    <p:sldId id="263" r:id="rId7"/>
    <p:sldId id="272" r:id="rId8"/>
    <p:sldId id="268" r:id="rId9"/>
    <p:sldId id="269" r:id="rId10"/>
    <p:sldId id="264" r:id="rId11"/>
    <p:sldId id="261" r:id="rId12"/>
    <p:sldId id="260" r:id="rId13"/>
    <p:sldId id="265" r:id="rId14"/>
    <p:sldId id="271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038"/>
    <p:restoredTop sz="94580"/>
  </p:normalViewPr>
  <p:slideViewPr>
    <p:cSldViewPr snapToGrid="0" snapToObjects="1">
      <p:cViewPr varScale="1">
        <p:scale>
          <a:sx n="53" d="100"/>
          <a:sy n="53" d="100"/>
        </p:scale>
        <p:origin x="176" y="1040"/>
      </p:cViewPr>
      <p:guideLst/>
    </p:cSldViewPr>
  </p:slideViewPr>
  <p:notesTextViewPr>
    <p:cViewPr>
      <p:scale>
        <a:sx n="1" d="1"/>
        <a:sy n="1" d="1"/>
      </p:scale>
      <p:origin x="0" y="-24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tiff>
</file>

<file path=ppt/media/image12.png>
</file>

<file path=ppt/media/image13.png>
</file>

<file path=ppt/media/image14.png>
</file>

<file path=ppt/media/image2.tiff>
</file>

<file path=ppt/media/image3.png>
</file>

<file path=ppt/media/image4.svg>
</file>

<file path=ppt/media/image5.tiff>
</file>

<file path=ppt/media/image6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35CECF-D18F-8043-BFE4-A3130DE4DA24}" type="datetimeFigureOut">
              <a:rPr lang="en-US" smtClean="0"/>
              <a:t>12/16/18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AAA564-6336-8347-A61A-038830A765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1342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data processing, you would think that we would do hardcore coding to automatically classify the data. Nope, we did not do that</a:t>
            </a:r>
            <a:r>
              <a:rPr lang="en-US" dirty="0">
                <a:effectLst/>
              </a:rPr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AAA564-6336-8347-A61A-038830A7654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409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Both Ted and I suffered through the most boring job on excel ever.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AAA564-6336-8347-A61A-038830A7654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2309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used Google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AutoML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Natural Language to accomplish this.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AAA564-6336-8347-A61A-038830A7654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6302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After this, do sample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AAA564-6336-8347-A61A-038830A7654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589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825E7-B45A-CB42-B66A-415ABFA7F9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0DF6CE-BE5B-7A49-953F-0D096252A6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C49A5D-2C61-2943-91A7-02315339B3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A67F9-103D-ED42-8037-CADDAEADF2E2}" type="datetimeFigureOut">
              <a:rPr lang="en-US" smtClean="0"/>
              <a:t>12/16/18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00C96A-3C7B-EB4F-BF83-BF9B40807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133D39-B0B8-AF4F-BE69-7C3C160C90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095FC-7BCD-C347-9F87-87EDE75D30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2179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E6ADBB-3D38-4A40-B629-3118A456A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3827B5-2019-1A43-ACC5-C11299786B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96D245-17B3-9443-8B23-860B06D144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A67F9-103D-ED42-8037-CADDAEADF2E2}" type="datetimeFigureOut">
              <a:rPr lang="en-US" smtClean="0"/>
              <a:t>12/16/18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6F9B27-3D95-5949-971F-C50EA4888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3A391A-B734-1D49-8E31-C68E8449B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095FC-7BCD-C347-9F87-87EDE75D30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664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42684E5-1003-8F41-8AE5-2209079EC65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93CEAF-02DA-3442-AB9B-06551FC6EB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1C2774-550E-A84A-AC95-36C6E98F5B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A67F9-103D-ED42-8037-CADDAEADF2E2}" type="datetimeFigureOut">
              <a:rPr lang="en-US" smtClean="0"/>
              <a:t>12/16/18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0A71FF-B381-FD47-925C-226642DE7C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DA6062-72AA-1545-827A-F83BBDD0C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095FC-7BCD-C347-9F87-87EDE75D30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7094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19874-3665-8A4F-A4D5-13102FD06C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A6C5C9-5210-E046-A825-015D863E83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8F5006-DFBE-894C-9641-2A9CC9529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A67F9-103D-ED42-8037-CADDAEADF2E2}" type="datetimeFigureOut">
              <a:rPr lang="en-US" smtClean="0"/>
              <a:t>12/16/18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00DC10-B644-7341-8C12-150B9072E7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6FD048-364D-AA4E-B599-0C361993F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095FC-7BCD-C347-9F87-87EDE75D30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1074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74964-B531-9F4C-A29F-70585E3D2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0FA98D-FE8E-3F49-A97D-A507712620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2596FE-14B0-DE47-9C44-503B66EC59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A67F9-103D-ED42-8037-CADDAEADF2E2}" type="datetimeFigureOut">
              <a:rPr lang="en-US" smtClean="0"/>
              <a:t>12/16/18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7ED204-A0E9-A94A-884F-556A5D121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F7458-4D0B-0F46-8E15-69E54DD2E1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095FC-7BCD-C347-9F87-87EDE75D30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696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534EB-3CBA-CA49-8DC2-D0BDC9CE1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8C7118-F76B-A445-85A1-B44DD75DED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0F6A87-4573-8E41-A9D0-02DDCE8A2F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D7255C-DABD-1D44-ADD9-133692BC3F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A67F9-103D-ED42-8037-CADDAEADF2E2}" type="datetimeFigureOut">
              <a:rPr lang="en-US" smtClean="0"/>
              <a:t>12/16/18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DDEA6D-5D48-374E-AB5A-977BDD5C89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24C927-4186-F343-BE1C-65EA3E82A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095FC-7BCD-C347-9F87-87EDE75D30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1509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2A453-63B7-744A-9F3A-AB0C32308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945D90-889F-D94D-9E84-D566DDEC55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0B52F9-E96B-8643-91FE-28CABD2924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6DDA1E-E268-D14D-A2D6-8D95AA5FA4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878F84-8F69-AC44-BF7E-914234944F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1987A8-431E-3640-A166-A1FF810EB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A67F9-103D-ED42-8037-CADDAEADF2E2}" type="datetimeFigureOut">
              <a:rPr lang="en-US" smtClean="0"/>
              <a:t>12/16/18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FCBCD6-58D0-1C41-B90D-CBA483561A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C2B41B-D656-FE4C-B816-E0FFA0C4A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095FC-7BCD-C347-9F87-87EDE75D30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495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ACDA8-405C-644A-9BC7-11A729B36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BCFD4A-C35C-DF40-B76B-5413FB848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A67F9-103D-ED42-8037-CADDAEADF2E2}" type="datetimeFigureOut">
              <a:rPr lang="en-US" smtClean="0"/>
              <a:t>12/16/18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4F1E0D-D145-474A-9BCE-00ED653E8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E0C55D-92ED-FE46-95FA-FEEF89E37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095FC-7BCD-C347-9F87-87EDE75D30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827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3DB759E-C84C-F341-A33D-2F48BF2AE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A67F9-103D-ED42-8037-CADDAEADF2E2}" type="datetimeFigureOut">
              <a:rPr lang="en-US" smtClean="0"/>
              <a:t>12/16/18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E62CF2D-1AB2-A14E-A848-6A48C1BD3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B4956A-8E6E-C241-B699-2AA3DBDFA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095FC-7BCD-C347-9F87-87EDE75D30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803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CB4BA-C214-D944-995C-129079012A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E524ED-B7D5-6E4F-A175-872CADEC86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BA51BC-FE23-A541-A8B5-0683AD79D7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A6327C-2AA6-CC45-8127-B68EA74D39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A67F9-103D-ED42-8037-CADDAEADF2E2}" type="datetimeFigureOut">
              <a:rPr lang="en-US" smtClean="0"/>
              <a:t>12/16/18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8CFF25-62AE-BA43-A635-25E9FABC5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DEB7DD-C639-AF49-AB8B-0524E5028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095FC-7BCD-C347-9F87-87EDE75D30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1049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D2E01D-E03D-AC4E-B10B-C16599281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6F59FEB-E252-6A45-B69C-5533280FC5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F9A6FE-9514-6941-88BB-9BB299F2FC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0E7827-027C-9B4C-9FF5-A5C4FC97C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A67F9-103D-ED42-8037-CADDAEADF2E2}" type="datetimeFigureOut">
              <a:rPr lang="en-US" smtClean="0"/>
              <a:t>12/16/18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1EAB14-F007-6B40-8F03-398025B33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73B550-424F-A44A-9605-A833160F5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095FC-7BCD-C347-9F87-87EDE75D30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8259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03D8D29-E48E-5D41-9152-45A36A321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06880E-460F-C240-B116-85B7AFB60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4DB581-EFA5-D247-A16D-210FA74AF40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9A67F9-103D-ED42-8037-CADDAEADF2E2}" type="datetimeFigureOut">
              <a:rPr lang="en-US" smtClean="0"/>
              <a:t>12/16/18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4C5CA0-916D-664B-8B06-37EBB391EE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2AC3B9-53A4-044A-98A1-D9AA2873BA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2095FC-7BCD-C347-9F87-87EDE75D30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0222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B1993D9-81B5-2044-8F7F-F741F6B58C0F}"/>
              </a:ext>
            </a:extLst>
          </p:cNvPr>
          <p:cNvSpPr txBox="1"/>
          <p:nvPr/>
        </p:nvSpPr>
        <p:spPr>
          <a:xfrm>
            <a:off x="4334002" y="2967335"/>
            <a:ext cx="35239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/>
              <a:t>PF1 Project</a:t>
            </a:r>
          </a:p>
        </p:txBody>
      </p:sp>
    </p:spTree>
    <p:extLst>
      <p:ext uri="{BB962C8B-B14F-4D97-AF65-F5344CB8AC3E}">
        <p14:creationId xmlns:p14="http://schemas.microsoft.com/office/powerpoint/2010/main" val="14596187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social media post&#13;&#10;&#13;&#10;Description automatically generated">
            <a:extLst>
              <a:ext uri="{FF2B5EF4-FFF2-40B4-BE49-F238E27FC236}">
                <a16:creationId xmlns:a16="http://schemas.microsoft.com/office/drawing/2014/main" id="{825EC209-5FF9-A344-B88F-2A34F11397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143"/>
            <a:ext cx="12192000" cy="6821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7419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46678-F6F3-D744-BA5D-9A7FB4025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Authorization 2.0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70CB93-5F56-6B49-B1D9-AA80C42A93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559704-DF28-5E41-B2C8-220ED37DAF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2379" y="2420068"/>
            <a:ext cx="5287241" cy="3512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8753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4AFF5489-B357-DC41-9898-06DAE032ED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835" y="643467"/>
            <a:ext cx="10662330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3141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3;&#10;&#13;&#10;Description automatically generated">
            <a:extLst>
              <a:ext uri="{FF2B5EF4-FFF2-40B4-BE49-F238E27FC236}">
                <a16:creationId xmlns:a16="http://schemas.microsoft.com/office/drawing/2014/main" id="{A3335912-3342-324F-B24D-10FBCE9E84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1375" y="71919"/>
            <a:ext cx="5763960" cy="6714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7396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social media post&#13;&#10;&#13;&#10;Description automatically generated">
            <a:extLst>
              <a:ext uri="{FF2B5EF4-FFF2-40B4-BE49-F238E27FC236}">
                <a16:creationId xmlns:a16="http://schemas.microsoft.com/office/drawing/2014/main" id="{970B62C5-D44B-2D40-99F4-A6EB08E0F0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0194" y="0"/>
            <a:ext cx="611161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92905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close up of a sign&#13;&#10;&#13;&#10;Description automatically generated">
            <a:extLst>
              <a:ext uri="{FF2B5EF4-FFF2-40B4-BE49-F238E27FC236}">
                <a16:creationId xmlns:a16="http://schemas.microsoft.com/office/drawing/2014/main" id="{C00CAC5C-FE2C-D844-A9AB-CF7D6F6838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6684" y="0"/>
            <a:ext cx="9144000" cy="685800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4B423AA-CF99-9746-813B-CAE725A4B1BE}"/>
              </a:ext>
            </a:extLst>
          </p:cNvPr>
          <p:cNvCxnSpPr>
            <a:cxnSpLocks/>
          </p:cNvCxnSpPr>
          <p:nvPr/>
        </p:nvCxnSpPr>
        <p:spPr>
          <a:xfrm>
            <a:off x="3264308" y="1691148"/>
            <a:ext cx="3342967" cy="0"/>
          </a:xfrm>
          <a:prstGeom prst="line">
            <a:avLst/>
          </a:prstGeom>
          <a:ln w="635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5730620-0EFB-BF4A-ACE6-1690D912A183}"/>
              </a:ext>
            </a:extLst>
          </p:cNvPr>
          <p:cNvCxnSpPr>
            <a:cxnSpLocks/>
          </p:cNvCxnSpPr>
          <p:nvPr/>
        </p:nvCxnSpPr>
        <p:spPr>
          <a:xfrm>
            <a:off x="3264308" y="2649794"/>
            <a:ext cx="3342967" cy="0"/>
          </a:xfrm>
          <a:prstGeom prst="line">
            <a:avLst/>
          </a:prstGeom>
          <a:ln w="635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72BF6A-AE6B-964A-BD0D-D289A3AA2A8B}"/>
              </a:ext>
            </a:extLst>
          </p:cNvPr>
          <p:cNvCxnSpPr>
            <a:cxnSpLocks/>
          </p:cNvCxnSpPr>
          <p:nvPr/>
        </p:nvCxnSpPr>
        <p:spPr>
          <a:xfrm>
            <a:off x="3264308" y="1666567"/>
            <a:ext cx="0" cy="1027472"/>
          </a:xfrm>
          <a:prstGeom prst="line">
            <a:avLst/>
          </a:prstGeom>
          <a:ln w="635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FACC487-3DFC-1A43-BE7F-CCB6FFFBC1C6}"/>
              </a:ext>
            </a:extLst>
          </p:cNvPr>
          <p:cNvCxnSpPr>
            <a:cxnSpLocks/>
          </p:cNvCxnSpPr>
          <p:nvPr/>
        </p:nvCxnSpPr>
        <p:spPr>
          <a:xfrm>
            <a:off x="6607273" y="1666567"/>
            <a:ext cx="2" cy="1027472"/>
          </a:xfrm>
          <a:prstGeom prst="line">
            <a:avLst/>
          </a:prstGeom>
          <a:ln w="635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2706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F7B0F74-676A-4845-AAD6-092DCEFD45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1000" y="1841500"/>
            <a:ext cx="6350000" cy="317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8126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: Top Corners Rounded 9">
            <a:extLst>
              <a:ext uri="{FF2B5EF4-FFF2-40B4-BE49-F238E27FC236}">
                <a16:creationId xmlns:a16="http://schemas.microsoft.com/office/drawing/2014/main" id="{76E6212F-EB21-4328-8386-832840CB43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529466" y="996722"/>
            <a:ext cx="5923488" cy="4864556"/>
          </a:xfrm>
          <a:prstGeom prst="round2SameRect">
            <a:avLst>
              <a:gd name="adj1" fmla="val 3762"/>
              <a:gd name="adj2" fmla="val 0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9B21FD-1BDA-D140-A867-52C45D9BF0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2315" y="1122363"/>
            <a:ext cx="3971220" cy="3249386"/>
          </a:xfrm>
        </p:spPr>
        <p:txBody>
          <a:bodyPr anchor="ctr">
            <a:normAutofit/>
          </a:bodyPr>
          <a:lstStyle/>
          <a:p>
            <a:pPr algn="l"/>
            <a:r>
              <a:rPr lang="en-US" sz="5400" dirty="0">
                <a:solidFill>
                  <a:schemeClr val="bg1"/>
                </a:solidFill>
              </a:rPr>
              <a:t>Flirt Detector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7F3393-B129-7347-8F92-4E8F73219B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2314" y="4714874"/>
            <a:ext cx="3971221" cy="1240803"/>
          </a:xfrm>
        </p:spPr>
        <p:txBody>
          <a:bodyPr>
            <a:normAutofit/>
          </a:bodyPr>
          <a:lstStyle/>
          <a:p>
            <a:pPr algn="l"/>
            <a:r>
              <a:rPr lang="en-US">
                <a:solidFill>
                  <a:schemeClr val="bg1"/>
                </a:solidFill>
              </a:rPr>
              <a:t>By Lê Lãm Thượng (Ted) and Mejrima Smajlbalsic</a:t>
            </a:r>
          </a:p>
        </p:txBody>
      </p:sp>
      <p:sp>
        <p:nvSpPr>
          <p:cNvPr id="19" name="Rectangle: Top Corners Rounded 11">
            <a:extLst>
              <a:ext uri="{FF2B5EF4-FFF2-40B4-BE49-F238E27FC236}">
                <a16:creationId xmlns:a16="http://schemas.microsoft.com/office/drawing/2014/main" id="{9E74304E-CF2D-41E1-92CF-7FC508311B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57200" y="1050468"/>
            <a:ext cx="5609397" cy="4757058"/>
          </a:xfrm>
          <a:prstGeom prst="round2SameRect">
            <a:avLst>
              <a:gd name="adj1" fmla="val 2061"/>
              <a:gd name="adj2" fmla="val 0"/>
            </a:avLst>
          </a:prstGeom>
          <a:noFill/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0" name="Straight Connector 13">
            <a:extLst>
              <a:ext uri="{FF2B5EF4-FFF2-40B4-BE49-F238E27FC236}">
                <a16:creationId xmlns:a16="http://schemas.microsoft.com/office/drawing/2014/main" id="{4717401F-8127-4697-8085-3D6C69B5D2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071" y="4559531"/>
            <a:ext cx="1597456" cy="0"/>
          </a:xfrm>
          <a:prstGeom prst="line">
            <a:avLst/>
          </a:prstGeom>
          <a:ln w="508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Graphic 6" descr="Checkmark">
            <a:extLst>
              <a:ext uri="{FF2B5EF4-FFF2-40B4-BE49-F238E27FC236}">
                <a16:creationId xmlns:a16="http://schemas.microsoft.com/office/drawing/2014/main" id="{43F3741E-FD89-4364-9871-88C06914AA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91605" y="467256"/>
            <a:ext cx="5766440" cy="5766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4204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5D99BC-1696-7A41-A2A0-3748003B346D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Data processing: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1F97972-A206-F942-BEB3-05A940B4A3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111535"/>
            <a:ext cx="8583202" cy="463492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7712467-A762-914E-8458-1A5A1A79F5D0}"/>
              </a:ext>
            </a:extLst>
          </p:cNvPr>
          <p:cNvSpPr txBox="1"/>
          <p:nvPr/>
        </p:nvSpPr>
        <p:spPr>
          <a:xfrm>
            <a:off x="773131" y="5746464"/>
            <a:ext cx="4787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you think</a:t>
            </a:r>
          </a:p>
        </p:txBody>
      </p:sp>
    </p:spTree>
    <p:extLst>
      <p:ext uri="{BB962C8B-B14F-4D97-AF65-F5344CB8AC3E}">
        <p14:creationId xmlns:p14="http://schemas.microsoft.com/office/powerpoint/2010/main" val="17075544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cell phone&#13;&#10;&#13;&#10;Description automatically generated">
            <a:extLst>
              <a:ext uri="{FF2B5EF4-FFF2-40B4-BE49-F238E27FC236}">
                <a16:creationId xmlns:a16="http://schemas.microsoft.com/office/drawing/2014/main" id="{D0D315E7-63B7-734E-945A-A1A0FC0E21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051" y="0"/>
            <a:ext cx="11013897" cy="6883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3987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205A4398-FA87-3E4C-85D3-2852763A58EB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We used TOP OF THE LINE TECHNOLOGY TO DO THIS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E2D299C-9C9E-AF4E-8EB3-5DC7AD51F735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BUILD THE AI</a:t>
            </a:r>
          </a:p>
        </p:txBody>
      </p:sp>
    </p:spTree>
    <p:extLst>
      <p:ext uri="{BB962C8B-B14F-4D97-AF65-F5344CB8AC3E}">
        <p14:creationId xmlns:p14="http://schemas.microsoft.com/office/powerpoint/2010/main" val="24099772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B44D893-4EA6-724B-A496-0678FB37C2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8C83065-F103-CA49-A510-64685DF97A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9553" y="0"/>
            <a:ext cx="8232893" cy="6858000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0DE0187-6ADD-3E49-85A3-4B17A5AF8731}"/>
              </a:ext>
            </a:extLst>
          </p:cNvPr>
          <p:cNvCxnSpPr/>
          <p:nvPr/>
        </p:nvCxnSpPr>
        <p:spPr>
          <a:xfrm>
            <a:off x="1530849" y="1027416"/>
            <a:ext cx="9195371" cy="4818580"/>
          </a:xfrm>
          <a:prstGeom prst="line">
            <a:avLst/>
          </a:prstGeom>
          <a:ln w="381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83389F1-C632-9D44-BAB8-855ED9A33833}"/>
              </a:ext>
            </a:extLst>
          </p:cNvPr>
          <p:cNvCxnSpPr>
            <a:cxnSpLocks/>
          </p:cNvCxnSpPr>
          <p:nvPr/>
        </p:nvCxnSpPr>
        <p:spPr>
          <a:xfrm flipH="1">
            <a:off x="1465775" y="909747"/>
            <a:ext cx="9260445" cy="4936249"/>
          </a:xfrm>
          <a:prstGeom prst="line">
            <a:avLst/>
          </a:prstGeom>
          <a:ln w="381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8252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D0AF36D-F021-AF42-AD4D-ED97A2971D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324" y="1849348"/>
            <a:ext cx="10867351" cy="3369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8918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</TotalTime>
  <Words>95</Words>
  <Application>Microsoft Macintosh PowerPoint</Application>
  <PresentationFormat>Widescreen</PresentationFormat>
  <Paragraphs>16</Paragraphs>
  <Slides>14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Flirt Detector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Open Authorization 2.0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 Thuong</dc:creator>
  <cp:lastModifiedBy>Mejrima S.</cp:lastModifiedBy>
  <cp:revision>3</cp:revision>
  <dcterms:created xsi:type="dcterms:W3CDTF">2018-12-15T22:14:17Z</dcterms:created>
  <dcterms:modified xsi:type="dcterms:W3CDTF">2018-12-16T11:12:52Z</dcterms:modified>
</cp:coreProperties>
</file>